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12192000" cy="6858000"/>
  <p:notesSz cx="6669088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01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24" autoAdjust="0"/>
    <p:restoredTop sz="94643" autoAdjust="0"/>
  </p:normalViewPr>
  <p:slideViewPr>
    <p:cSldViewPr>
      <p:cViewPr varScale="1">
        <p:scale>
          <a:sx n="87" d="100"/>
          <a:sy n="87" d="100"/>
        </p:scale>
        <p:origin x="15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930" y="-10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67DCC1-00D3-4741-A2DA-B60A21F53EE4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128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8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935F33-C405-46D8-A05A-A703EA75033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58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39" y="836712"/>
            <a:ext cx="3564397" cy="1944216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9192344" y="44624"/>
            <a:ext cx="2999656" cy="19487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76740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 userDrawn="1"/>
        </p:nvSpPr>
        <p:spPr>
          <a:xfrm>
            <a:off x="5087889" y="1008517"/>
            <a:ext cx="57606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Innovative Approaches for Streamlining the Design, Deployment, and Operation of Near-term and Emerging Reactors</a:t>
            </a:r>
          </a:p>
          <a:p>
            <a:endParaRPr lang="en-US" dirty="0" smtClean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1200" i="1" dirty="0" smtClean="0">
                <a:latin typeface="Poppins" panose="00000500000000000000" pitchFamily="2" charset="0"/>
                <a:cs typeface="Poppins" panose="00000500000000000000" pitchFamily="2" charset="0"/>
              </a:rPr>
              <a:t>Aix-en-Provence, August 21 – August 30, </a:t>
            </a:r>
            <a:r>
              <a:rPr lang="en-US" sz="1200" i="1" dirty="0" smtClean="0">
                <a:latin typeface="Poppins" panose="00000500000000000000" pitchFamily="2" charset="0"/>
                <a:cs typeface="Poppins" panose="00000500000000000000" pitchFamily="2" charset="0"/>
              </a:rPr>
              <a:t>2024</a:t>
            </a:r>
            <a:endParaRPr lang="fr-FR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107B68EE-BDE5-1E9D-059B-83B50A6ACD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15479" y="2993571"/>
            <a:ext cx="9433047" cy="130285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 dirty="0" err="1" smtClean="0"/>
              <a:t>Modify</a:t>
            </a:r>
            <a:r>
              <a:rPr lang="fr-FR" dirty="0" smtClean="0"/>
              <a:t> the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here</a:t>
            </a:r>
            <a:endParaRPr lang="fr-FR" dirty="0"/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4801059-2D37-8D44-42C0-ED46DE3A8FD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15479" y="4317059"/>
            <a:ext cx="9433047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err="1" smtClean="0"/>
              <a:t>Author</a:t>
            </a:r>
            <a:r>
              <a:rPr lang="fr-FR" dirty="0" smtClean="0"/>
              <a:t>, </a:t>
            </a:r>
            <a:r>
              <a:rPr lang="fr-FR" dirty="0" smtClean="0"/>
              <a:t>affiliation, country, </a:t>
            </a:r>
            <a:r>
              <a:rPr lang="fr-FR" dirty="0" smtClean="0"/>
              <a:t>e-mail</a:t>
            </a:r>
            <a:endParaRPr lang="fr-FR" dirty="0"/>
          </a:p>
        </p:txBody>
      </p:sp>
      <p:sp>
        <p:nvSpPr>
          <p:cNvPr id="22" name="Espace réservé du texte 4">
            <a:extLst>
              <a:ext uri="{FF2B5EF4-FFF2-40B4-BE49-F238E27FC236}">
                <a16:creationId xmlns:a16="http://schemas.microsoft.com/office/drawing/2014/main" id="{0A828EFF-0769-991A-745D-86154BF58E5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26590" y="6044259"/>
            <a:ext cx="9421937" cy="558800"/>
          </a:xfrm>
        </p:spPr>
        <p:txBody>
          <a:bodyPr>
            <a:normAutofit/>
          </a:bodyPr>
          <a:lstStyle>
            <a:lvl1pPr marL="0" indent="0">
              <a:buNone/>
              <a:defRPr sz="1200" i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TOPIC X.X -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314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Aix-en-Provence</a:t>
            </a:r>
            <a:br>
              <a:rPr lang="en-US" smtClean="0"/>
            </a:br>
            <a:r>
              <a:rPr lang="en-US" smtClean="0"/>
              <a:t>August 21</a:t>
            </a:r>
            <a:r>
              <a:rPr lang="en-US" baseline="30000" smtClean="0"/>
              <a:t>st</a:t>
            </a:r>
            <a:r>
              <a:rPr lang="en-US" smtClean="0"/>
              <a:t> – August 30</a:t>
            </a:r>
            <a:r>
              <a:rPr lang="en-US" baseline="30000" smtClean="0"/>
              <a:t>th</a:t>
            </a:r>
            <a:r>
              <a:rPr lang="en-US" smtClean="0"/>
              <a:t>, 2024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Author, affiliation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BF0-39A1-4B91-BB28-CC4E0AB5A04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709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Aix-en-Provence</a:t>
            </a:r>
            <a:br>
              <a:rPr lang="en-US" smtClean="0"/>
            </a:br>
            <a:r>
              <a:rPr lang="en-US" smtClean="0"/>
              <a:t>August 21</a:t>
            </a:r>
            <a:r>
              <a:rPr lang="en-US" baseline="30000" smtClean="0"/>
              <a:t>st</a:t>
            </a:r>
            <a:r>
              <a:rPr lang="en-US" smtClean="0"/>
              <a:t> – August 30</a:t>
            </a:r>
            <a:r>
              <a:rPr lang="en-US" baseline="30000" smtClean="0"/>
              <a:t>th</a:t>
            </a:r>
            <a:r>
              <a:rPr lang="en-US" smtClean="0"/>
              <a:t>, 2024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Author, affiliation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BF0-39A1-4B91-BB28-CC4E0AB5A04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3"/>
          </p:nvPr>
        </p:nvSpPr>
        <p:spPr>
          <a:xfrm>
            <a:off x="766763" y="1341438"/>
            <a:ext cx="11049000" cy="4824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03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Aix-en-Provence</a:t>
            </a:r>
            <a:br>
              <a:rPr lang="en-US" smtClean="0"/>
            </a:br>
            <a:r>
              <a:rPr lang="en-US" smtClean="0"/>
              <a:t>August 21</a:t>
            </a:r>
            <a:r>
              <a:rPr lang="en-US" baseline="30000" smtClean="0"/>
              <a:t>st</a:t>
            </a:r>
            <a:r>
              <a:rPr lang="en-US" smtClean="0"/>
              <a:t> – August 30</a:t>
            </a:r>
            <a:r>
              <a:rPr lang="en-US" baseline="30000" smtClean="0"/>
              <a:t>th</a:t>
            </a:r>
            <a:r>
              <a:rPr lang="en-US" smtClean="0"/>
              <a:t>, 2024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Author, affiliation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BF0-39A1-4B91-BB28-CC4E0AB5A04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3935760" y="1412777"/>
            <a:ext cx="7272808" cy="2376263"/>
          </a:xfrm>
        </p:spPr>
        <p:txBody>
          <a:bodyPr anchor="b">
            <a:normAutofit/>
          </a:bodyPr>
          <a:lstStyle>
            <a:lvl1pPr marL="0" indent="0">
              <a:buNone/>
              <a:defRPr sz="4000" baseline="0">
                <a:solidFill>
                  <a:schemeClr val="tx2"/>
                </a:solidFill>
                <a:latin typeface="Poppins Black" panose="00000A00000000000000" pitchFamily="2" charset="0"/>
                <a:cs typeface="Poppins Black" panose="00000A00000000000000" pitchFamily="2" charset="0"/>
              </a:defRPr>
            </a:lvl1pPr>
          </a:lstStyle>
          <a:p>
            <a:pPr lvl="0"/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988CD6-F875-5F20-CB25-53D3006C5582}"/>
              </a:ext>
            </a:extLst>
          </p:cNvPr>
          <p:cNvSpPr/>
          <p:nvPr userDrawn="1"/>
        </p:nvSpPr>
        <p:spPr>
          <a:xfrm>
            <a:off x="3389885" y="3241576"/>
            <a:ext cx="349250" cy="349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D0683F2-0083-B473-85FA-BF21CA1AA74F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60984" y="1412776"/>
            <a:ext cx="2546350" cy="2673350"/>
          </a:xfrm>
        </p:spPr>
        <p:txBody>
          <a:bodyPr anchor="b">
            <a:noAutofit/>
          </a:bodyPr>
          <a:lstStyle>
            <a:lvl1pPr marL="0" indent="0" algn="r">
              <a:buNone/>
              <a:defRPr sz="13500">
                <a:solidFill>
                  <a:schemeClr val="tx2"/>
                </a:solidFill>
                <a:latin typeface="Poppins Black" panose="00000A00000000000000" pitchFamily="2" charset="0"/>
                <a:cs typeface="Poppins Black" panose="00000A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0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E05DBD74-1959-0025-2022-DD6D5BC56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5760" y="4005064"/>
            <a:ext cx="7272807" cy="13870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6921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7408" y="6309320"/>
            <a:ext cx="2312264" cy="396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chemeClr val="bg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 smtClean="0"/>
              <a:t>Aix-en-Provence</a:t>
            </a:r>
            <a:br>
              <a:rPr lang="en-US" dirty="0" smtClean="0"/>
            </a:br>
            <a:r>
              <a:rPr lang="en-US" dirty="0" smtClean="0"/>
              <a:t>August 21</a:t>
            </a:r>
            <a:r>
              <a:rPr lang="en-US" baseline="30000" dirty="0" smtClean="0"/>
              <a:t>st</a:t>
            </a:r>
            <a:r>
              <a:rPr lang="en-US" dirty="0" smtClean="0"/>
              <a:t> – August 30</a:t>
            </a:r>
            <a:r>
              <a:rPr lang="en-US" baseline="30000" dirty="0" smtClean="0"/>
              <a:t>th</a:t>
            </a:r>
            <a:r>
              <a:rPr lang="en-US" dirty="0" smtClean="0"/>
              <a:t>,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19684" y="6309320"/>
            <a:ext cx="7704856" cy="396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>
              <a:defRPr/>
            </a:pPr>
            <a:r>
              <a:rPr lang="fr-FR" dirty="0" err="1" smtClean="0"/>
              <a:t>Author</a:t>
            </a:r>
            <a:r>
              <a:rPr lang="fr-FR" dirty="0" smtClean="0"/>
              <a:t>, affiliation</a:t>
            </a: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64552" y="6309320"/>
            <a:ext cx="751528" cy="396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D8FBF0-39A1-4B91-BB28-CC4E0AB5A04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00" y="209624"/>
            <a:ext cx="1783080" cy="97258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407368" cy="6858000"/>
          </a:xfrm>
          <a:prstGeom prst="rect">
            <a:avLst/>
          </a:prstGeom>
          <a:solidFill>
            <a:srgbClr val="FFC3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767408" y="1268759"/>
            <a:ext cx="11048672" cy="4908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titre 6"/>
          <p:cNvSpPr>
            <a:spLocks noGrp="1"/>
          </p:cNvSpPr>
          <p:nvPr>
            <p:ph type="title"/>
          </p:nvPr>
        </p:nvSpPr>
        <p:spPr>
          <a:xfrm>
            <a:off x="767408" y="209624"/>
            <a:ext cx="9265592" cy="9267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56" r:id="rId3"/>
    <p:sldLayoutId id="2147483658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0" baseline="0">
          <a:solidFill>
            <a:srgbClr val="FFC301"/>
          </a:solidFill>
          <a:latin typeface="Poppins Black" panose="00000A00000000000000" pitchFamily="2" charset="0"/>
          <a:ea typeface="+mj-ea"/>
          <a:cs typeface="Poppins Black" panose="00000A00000000000000" pitchFamily="2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Poppins" panose="00000500000000000000" pitchFamily="2" charset="0"/>
          <a:ea typeface="+mn-ea"/>
          <a:cs typeface="Poppins" panose="00000500000000000000" pitchFamily="2" charset="0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Poppins" panose="00000500000000000000" pitchFamily="2" charset="0"/>
          <a:cs typeface="Poppins" panose="00000500000000000000" pitchFamily="2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Poppins" panose="00000500000000000000" pitchFamily="2" charset="0"/>
          <a:cs typeface="Poppins" panose="00000500000000000000" pitchFamily="2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Poppins" panose="00000500000000000000" pitchFamily="2" charset="0"/>
          <a:cs typeface="Poppins" panose="00000500000000000000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800">
          <a:solidFill>
            <a:schemeClr val="tx1"/>
          </a:solidFill>
          <a:latin typeface="Poppins" panose="00000500000000000000" pitchFamily="2" charset="0"/>
          <a:cs typeface="Poppins" panose="00000500000000000000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Aix-en-Provence</a:t>
            </a:r>
            <a:br>
              <a:rPr lang="en-US" smtClean="0"/>
            </a:br>
            <a:r>
              <a:rPr lang="en-US" smtClean="0"/>
              <a:t>August 21</a:t>
            </a:r>
            <a:r>
              <a:rPr lang="en-US" baseline="30000" smtClean="0"/>
              <a:t>st</a:t>
            </a:r>
            <a:r>
              <a:rPr lang="en-US" smtClean="0"/>
              <a:t> – August 30</a:t>
            </a:r>
            <a:r>
              <a:rPr lang="en-US" baseline="30000" smtClean="0"/>
              <a:t>th</a:t>
            </a:r>
            <a:r>
              <a:rPr lang="en-US" smtClean="0"/>
              <a:t>, 2024</a:t>
            </a:r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Author, affiliation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BF0-39A1-4B91-BB28-CC4E0AB5A04A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265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Aix-en-Provence</a:t>
            </a:r>
            <a:br>
              <a:rPr lang="en-US" smtClean="0"/>
            </a:br>
            <a:r>
              <a:rPr lang="en-US" smtClean="0"/>
              <a:t>August 21</a:t>
            </a:r>
            <a:r>
              <a:rPr lang="en-US" baseline="30000" smtClean="0"/>
              <a:t>st</a:t>
            </a:r>
            <a:r>
              <a:rPr lang="en-US" smtClean="0"/>
              <a:t> – August 30</a:t>
            </a:r>
            <a:r>
              <a:rPr lang="en-US" baseline="30000" smtClean="0"/>
              <a:t>th</a:t>
            </a:r>
            <a:r>
              <a:rPr lang="en-US" smtClean="0"/>
              <a:t>, 2024</a:t>
            </a:r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Author, affiliation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FBF0-39A1-4B91-BB28-CC4E0AB5A04A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651456"/>
      </p:ext>
    </p:extLst>
  </p:cSld>
  <p:clrMapOvr>
    <a:masterClrMapping/>
  </p:clrMapOvr>
</p:sld>
</file>

<file path=ppt/theme/theme1.xml><?xml version="1.0" encoding="utf-8"?>
<a:theme xmlns:a="http://schemas.openxmlformats.org/drawingml/2006/main" name="FJOH2024">
  <a:themeElements>
    <a:clrScheme name="Personnalisé 2">
      <a:dk1>
        <a:srgbClr val="262626"/>
      </a:dk1>
      <a:lt1>
        <a:sysClr val="window" lastClr="FFFFFF"/>
      </a:lt1>
      <a:dk2>
        <a:srgbClr val="FFCD31"/>
      </a:dk2>
      <a:lt2>
        <a:srgbClr val="FFFFFF"/>
      </a:lt2>
      <a:accent1>
        <a:srgbClr val="3E4A83"/>
      </a:accent1>
      <a:accent2>
        <a:srgbClr val="7E9CBB"/>
      </a:accent2>
      <a:accent3>
        <a:srgbClr val="FFCD31"/>
      </a:accent3>
      <a:accent4>
        <a:srgbClr val="DA837B"/>
      </a:accent4>
      <a:accent5>
        <a:srgbClr val="0093A7"/>
      </a:accent5>
      <a:accent6>
        <a:srgbClr val="BD987A"/>
      </a:accent6>
      <a:hlink>
        <a:srgbClr val="E50019"/>
      </a:hlink>
      <a:folHlink>
        <a:srgbClr val="E50019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5797</TotalTime>
  <Words>26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Calibri</vt:lpstr>
      <vt:lpstr>Poppins</vt:lpstr>
      <vt:lpstr>Poppins Black</vt:lpstr>
      <vt:lpstr>Times New Roman</vt:lpstr>
      <vt:lpstr>Wingdings</vt:lpstr>
      <vt:lpstr>FJOH2024</vt:lpstr>
      <vt:lpstr>Présentation PowerPoint</vt:lpstr>
      <vt:lpstr>Présentation PowerPoint</vt:lpstr>
      <vt:lpstr>Présentation PowerPoint</vt:lpstr>
    </vt:vector>
  </TitlesOfParts>
  <Company>CEA Cadarache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FJOH2010 Viewgraph Exemple</dc:title>
  <dc:creator>FJOH</dc:creator>
  <cp:lastModifiedBy>VALLET Vanessa 222920</cp:lastModifiedBy>
  <cp:revision>435</cp:revision>
  <cp:lastPrinted>2014-07-16T10:51:45Z</cp:lastPrinted>
  <dcterms:created xsi:type="dcterms:W3CDTF">2006-04-11T15:11:04Z</dcterms:created>
  <dcterms:modified xsi:type="dcterms:W3CDTF">2024-04-03T15:40:53Z</dcterms:modified>
</cp:coreProperties>
</file>